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88896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SzPct val="100000"/>
              <a:defRPr sz="3000"/>
            </a:lvl1pPr>
            <a:lvl2pPr marL="742950" indent="-133350">
              <a:spcBef>
                <a:spcPts val="480"/>
              </a:spcBef>
              <a:buSzPct val="100000"/>
              <a:defRPr sz="2400"/>
            </a:lvl2pPr>
            <a:lvl3pPr marL="1143000" indent="-76200">
              <a:spcBef>
                <a:spcPts val="480"/>
              </a:spcBef>
              <a:buSzPct val="100000"/>
              <a:defRPr sz="2400"/>
            </a:lvl3pPr>
            <a:lvl4pPr marL="1600200" indent="-114300">
              <a:spcBef>
                <a:spcPts val="360"/>
              </a:spcBef>
              <a:buSzPct val="100000"/>
              <a:defRPr sz="1800"/>
            </a:lvl4pPr>
            <a:lvl5pPr marL="2057400" indent="-114300">
              <a:spcBef>
                <a:spcPts val="360"/>
              </a:spcBef>
              <a:buSzPct val="100000"/>
              <a:defRPr sz="1800"/>
            </a:lvl5pPr>
            <a:lvl6pPr marL="2514600" indent="-114300">
              <a:spcBef>
                <a:spcPts val="360"/>
              </a:spcBef>
              <a:buSzPct val="100000"/>
              <a:defRPr sz="1800"/>
            </a:lvl6pPr>
            <a:lvl7pPr marL="2971800" indent="-114300">
              <a:spcBef>
                <a:spcPts val="360"/>
              </a:spcBef>
              <a:buSzPct val="100000"/>
              <a:defRPr sz="1800"/>
            </a:lvl7pPr>
            <a:lvl8pPr marL="3429000" indent="-114300">
              <a:spcBef>
                <a:spcPts val="360"/>
              </a:spcBef>
              <a:buSzPct val="100000"/>
              <a:defRPr sz="1800"/>
            </a:lvl8pPr>
            <a:lvl9pPr marL="3886200" indent="-11430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slate.com/blogs/the_vault/2013/06/28/voting_rights_and_the_supreme_court_the_impossible_literacy_test_louisian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995247"/>
            <a:ext cx="8154900" cy="3660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The effects of the 13th, 14th, and 15th Amendments on the freedman  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450425" y="4777625"/>
            <a:ext cx="4707600" cy="103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>
                <a:solidFill>
                  <a:srgbClr val="000000"/>
                </a:solidFill>
                <a:latin typeface="Syncopate"/>
                <a:ea typeface="Syncopate"/>
                <a:cs typeface="Syncopate"/>
                <a:sym typeface="Syncopate"/>
              </a:rPr>
              <a:t>By: Paul Giroux Nick Collins</a:t>
            </a:r>
          </a:p>
          <a:p>
            <a:pPr algn="ctr">
              <a:buNone/>
            </a:pPr>
            <a:r>
              <a:rPr lang="en">
                <a:solidFill>
                  <a:srgbClr val="000000"/>
                </a:solidFill>
                <a:latin typeface="Syncopate"/>
                <a:ea typeface="Syncopate"/>
                <a:cs typeface="Syncopate"/>
                <a:sym typeface="Syncopate"/>
              </a:rPr>
              <a:t>Nick Fontaine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 rot="-2032" flipH="1">
            <a:off x="2140805" y="-276354"/>
            <a:ext cx="4059900" cy="1209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Claim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243225" y="1129225"/>
            <a:ext cx="8229600" cy="677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Although southern state governments tried to undermine the 13th, 14th and 15th amendments; Freedmen's rights to equality were protected by the federal government, which made the lives of freedmen better.</a:t>
            </a:r>
          </a:p>
          <a:p>
            <a:endParaRPr lang="en" sz="3600" b="1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425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Government's intentions in the 13th, 14th and 15th Amendments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★"/>
            </a:pPr>
            <a:r>
              <a:rPr lang="en"/>
              <a:t>13th: Abolished  Slavery </a:t>
            </a:r>
          </a:p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★"/>
            </a:pPr>
            <a:r>
              <a:rPr lang="en"/>
              <a:t>14th: Protect the rights of the former slaves</a:t>
            </a:r>
          </a:p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★"/>
            </a:pPr>
            <a:r>
              <a:rPr lang="en"/>
              <a:t>15th: The right to vote regardless of race, color, or previous condition (but not gender)</a:t>
            </a:r>
          </a:p>
          <a:p>
            <a:endParaRPr lang="en"/>
          </a:p>
          <a:p>
            <a:pPr marL="457200" lvl="0" indent="-419100" rtl="0">
              <a:buClr>
                <a:srgbClr val="000000"/>
              </a:buClr>
              <a:buSzPct val="100000"/>
              <a:buFont typeface="Arial"/>
              <a:buChar char="★"/>
            </a:pPr>
            <a:r>
              <a:rPr lang="en"/>
              <a:t>These Amendments are the Government's attempt to transition the Black male from being a slave with no rights, to an equal, active American citizen.</a:t>
            </a:r>
          </a:p>
          <a:p>
            <a:pPr lvl="0" rtl="0">
              <a:buNone/>
            </a:pPr>
            <a:r>
              <a:rPr lang="en" sz="1600"/>
              <a:t>Saxton, Rufus. "</a:t>
            </a:r>
            <a:r>
              <a:rPr lang="en" sz="1600" i="1"/>
              <a:t>Reconstuction Testimony</a:t>
            </a:r>
            <a:r>
              <a:rPr lang="en" sz="1600"/>
              <a:t>" Speech, Congress's Joint Committee on Reconstruction from Unites States Congress, Washington, 1866.</a:t>
            </a:r>
          </a:p>
          <a:p>
            <a:pPr lvl="0">
              <a:buNone/>
            </a:pPr>
            <a:r>
              <a:rPr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Kluger, Richard . </a:t>
            </a:r>
            <a:r>
              <a:rPr lang="en" sz="1600" i="1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Simple Justice.</a:t>
            </a:r>
            <a:r>
              <a:rPr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Vintage, 2004.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Things the state governments did to undermine the amendments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267125"/>
            <a:ext cx="8229600" cy="169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2000" b="1"/>
              <a:t>Literacy Tests</a:t>
            </a:r>
            <a:r>
              <a:rPr lang="en" sz="2000"/>
              <a:t> -voting laws that made black men pass a nearly impossible literacy test before voting</a:t>
            </a:r>
          </a:p>
          <a:p>
            <a:endParaRPr lang="en" sz="2000"/>
          </a:p>
        </p:txBody>
      </p:sp>
      <p:sp>
        <p:nvSpPr>
          <p:cNvPr id="43" name="Shape 43"/>
          <p:cNvSpPr txBox="1"/>
          <p:nvPr/>
        </p:nvSpPr>
        <p:spPr>
          <a:xfrm>
            <a:off x="374650" y="4136200"/>
            <a:ext cx="8051399" cy="1726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2400">
                <a:solidFill>
                  <a:schemeClr val="dk1"/>
                </a:solidFill>
              </a:rPr>
              <a:t>Black Codes</a:t>
            </a:r>
          </a:p>
          <a:p>
            <a:pPr lvl="0" rtl="0">
              <a:buNone/>
            </a:pPr>
            <a:r>
              <a:rPr lang="en" sz="1800">
                <a:solidFill>
                  <a:schemeClr val="dk1"/>
                </a:solidFill>
              </a:rPr>
              <a:t>- Created by southern state governments</a:t>
            </a:r>
          </a:p>
          <a:p>
            <a:pPr lvl="0" rtl="0">
              <a:buNone/>
            </a:pPr>
            <a:r>
              <a:rPr lang="en" sz="1800">
                <a:solidFill>
                  <a:schemeClr val="dk1"/>
                </a:solidFill>
              </a:rPr>
              <a:t>- Most codes only allowed freedmen to work on farms unless they bought a licence for another line of work</a:t>
            </a:r>
          </a:p>
          <a:p>
            <a:pPr lvl="0" rtl="0">
              <a:buNone/>
            </a:pPr>
            <a:r>
              <a:rPr lang="en" sz="1800">
                <a:solidFill>
                  <a:schemeClr val="dk1"/>
                </a:solidFill>
              </a:rPr>
              <a:t>-Vagrancy laws make it so unemployed freedmen could be thrown in jail, loaned for work or assigned to public jobs</a:t>
            </a:r>
          </a:p>
          <a:p>
            <a:pPr marL="457200" lvl="0" indent="-3429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1800" b="1">
                <a:solidFill>
                  <a:schemeClr val="dk1"/>
                </a:solidFill>
              </a:rPr>
              <a:t>Klu Klux Klan</a:t>
            </a:r>
          </a:p>
          <a:p>
            <a:pPr lvl="0" rtl="0">
              <a:buNone/>
            </a:pPr>
            <a:r>
              <a:rPr lang="en" sz="1800">
                <a:solidFill>
                  <a:schemeClr val="dk1"/>
                </a:solidFill>
              </a:rPr>
              <a:t>- White terrorists break out in violent rage after 700,000 freedmen registered as voters after the 15th amendment</a:t>
            </a:r>
          </a:p>
        </p:txBody>
      </p:sp>
      <p:sp>
        <p:nvSpPr>
          <p:cNvPr id="44" name="Shape 44"/>
          <p:cNvSpPr/>
          <p:nvPr/>
        </p:nvSpPr>
        <p:spPr>
          <a:xfrm>
            <a:off x="2290100" y="2222187"/>
            <a:ext cx="1821275" cy="198972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/>
          <p:nvPr/>
        </p:nvSpPr>
        <p:spPr>
          <a:xfrm>
            <a:off x="4862686" y="2082488"/>
            <a:ext cx="1939187" cy="226912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6" name="Shape 46"/>
          <p:cNvSpPr txBox="1"/>
          <p:nvPr/>
        </p:nvSpPr>
        <p:spPr>
          <a:xfrm>
            <a:off x="7795421" y="1463215"/>
            <a:ext cx="2503199" cy="262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The rights for the freedman the government enforced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buClr>
                <a:srgbClr val="000000"/>
              </a:buClr>
              <a:buSzPct val="166666"/>
              <a:buFont typeface="Arial"/>
              <a:buChar char="❖"/>
            </a:pPr>
            <a:r>
              <a:rPr lang="en" sz="1200"/>
              <a:t>
</a:t>
            </a:r>
            <a:r>
              <a:rPr lang="en" sz="2000"/>
              <a:t>1865-</a:t>
            </a:r>
            <a:r>
              <a:rPr lang="en" sz="2000" b="1"/>
              <a:t> Freedmen's Bureau- </a:t>
            </a:r>
            <a:r>
              <a:rPr lang="en" sz="2000"/>
              <a:t>created </a:t>
            </a:r>
            <a:r>
              <a:rPr lang="en" sz="2000">
                <a:solidFill>
                  <a:schemeClr val="dk1"/>
                </a:solidFill>
              </a:rPr>
              <a:t>to help blacks adjust to freedom by supervising labor and educational issues. Built churches, schools, and colleges, the central institutions that united the free african american community.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2000"/>
              <a:t>1866- The extension of the Freedmen’s Bureau and the first civil rights act made it so Freedmen’s rights to equality were protected by the federal government and federal courts.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2000"/>
              <a:t>1867- First Reconstruction Act made the ten states that did not ratify the 14th amendment were made into five military districts.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2000"/>
              <a:t>Response to KKK-Congress passed election enforcement bills against the KKK and called for the U.S army to oversee the election process.</a:t>
            </a:r>
          </a:p>
          <a:p>
            <a:pPr lvl="0" rtl="0">
              <a:buNone/>
            </a:pPr>
            <a:r>
              <a:rPr lang="en" sz="20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Friedheim, William. </a:t>
            </a:r>
            <a:r>
              <a:rPr lang="en" sz="2000" i="1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Freedom's Unfinished Revolution.</a:t>
            </a:r>
            <a:r>
              <a:rPr lang="en" sz="20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New Press, 1996.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Works Cited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1400">
                <a:solidFill>
                  <a:srgbClr val="333333"/>
                </a:solidFill>
              </a:rPr>
              <a:t>Friedheim, William. </a:t>
            </a:r>
            <a:r>
              <a:rPr lang="en" sz="1400" i="1">
                <a:solidFill>
                  <a:srgbClr val="333333"/>
                </a:solidFill>
              </a:rPr>
              <a:t>Freedom's Unfinished Revolution.</a:t>
            </a:r>
            <a:r>
              <a:rPr lang="en" sz="1400">
                <a:solidFill>
                  <a:srgbClr val="333333"/>
                </a:solidFill>
              </a:rPr>
              <a:t> The New Press, 1996.</a:t>
            </a:r>
          </a:p>
          <a:p>
            <a:endParaRPr lang="en" sz="1400">
              <a:solidFill>
                <a:srgbClr val="333333"/>
              </a:solidFill>
            </a:endParaRPr>
          </a:p>
          <a:p>
            <a:pPr marL="457200" lvl="0" indent="-3175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1400">
                <a:solidFill>
                  <a:srgbClr val="333333"/>
                </a:solidFill>
              </a:rPr>
              <a:t>Kluger, Richard . </a:t>
            </a:r>
            <a:r>
              <a:rPr lang="en" sz="1400" i="1">
                <a:solidFill>
                  <a:srgbClr val="333333"/>
                </a:solidFill>
              </a:rPr>
              <a:t>A Simple Justice.</a:t>
            </a:r>
            <a:r>
              <a:rPr lang="en" sz="1400">
                <a:solidFill>
                  <a:srgbClr val="333333"/>
                </a:solidFill>
              </a:rPr>
              <a:t> Vintage, 2004.</a:t>
            </a:r>
          </a:p>
          <a:p>
            <a:endParaRPr lang="en" sz="1400">
              <a:solidFill>
                <a:srgbClr val="333333"/>
              </a:solidFill>
            </a:endParaRPr>
          </a:p>
          <a:p>
            <a:pPr marL="457200" lvl="0" indent="-317500" rtl="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1400">
                <a:hlinkClick r:id="rId3"/>
              </a:rPr>
              <a:t>Onion, Rebecca. "Voting rights and the Supreme Court: The impossible “literacy” test Louisiana used to give black voters.." Slate. http://www.slate.com/blogs/the_vault/2013/06/28/voting_rights_and_the_supreme_court_the_impossible_literacy_test_louisiana.html</a:t>
            </a:r>
          </a:p>
          <a:p>
            <a:endParaRPr lang="en" sz="1400">
              <a:hlinkClick r:id="rId3"/>
            </a:endParaRPr>
          </a:p>
          <a:p>
            <a:pPr marL="457200" lvl="0" indent="-317500" rtl="0">
              <a:buClr>
                <a:srgbClr val="2D3835"/>
              </a:buClr>
              <a:buSzPct val="100000"/>
              <a:buFont typeface="Arial"/>
              <a:buChar char="❖"/>
            </a:pPr>
            <a:r>
              <a:rPr lang="en" sz="1400">
                <a:solidFill>
                  <a:srgbClr val="2D3835"/>
                </a:solidFill>
              </a:rPr>
              <a:t>Saxton, Rufus. "Reconstuction Testimony" Speech, Congress's Joint Committee on Reconstruction from Unites States Congress, Washington, 1866.</a:t>
            </a:r>
          </a:p>
          <a:p>
            <a:endParaRPr lang="en" sz="1400">
              <a:solidFill>
                <a:srgbClr val="2D3835"/>
              </a:solidFill>
            </a:endParaRPr>
          </a:p>
          <a:p>
            <a:pPr marL="457200" lvl="0" indent="-317500"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" sz="1400">
                <a:solidFill>
                  <a:srgbClr val="2D3835"/>
                </a:solidFill>
              </a:rPr>
              <a:t>Schroeder-Lein, Glenna R., and Richard Zuczek. "black codes." In </a:t>
            </a:r>
            <a:r>
              <a:rPr lang="en" sz="1400" i="1">
                <a:solidFill>
                  <a:srgbClr val="2D3835"/>
                </a:solidFill>
              </a:rPr>
              <a:t>American Government</a:t>
            </a:r>
            <a:r>
              <a:rPr lang="en" sz="1400">
                <a:solidFill>
                  <a:srgbClr val="2D3835"/>
                </a:solidFill>
              </a:rPr>
              <a:t>. ABC-CLIO, 2000-.Accessed October 14, 2013. http://americangovernment.abc-clio.com/.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Macintosh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light-gradient</vt:lpstr>
      <vt:lpstr>The effects of the 13th, 14th, and 15th Amendments on the freedman  </vt:lpstr>
      <vt:lpstr>Claim</vt:lpstr>
      <vt:lpstr>The Government's intentions in the 13th, 14th and 15th Amendments</vt:lpstr>
      <vt:lpstr>Things the state governments did to undermine the amendments </vt:lpstr>
      <vt:lpstr>The rights for the freedman the government enforced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effects of the 13th, 14th, and 15th Amendments on the freedman  </dc:title>
  <cp:lastModifiedBy>Crystal Bartels</cp:lastModifiedBy>
  <cp:revision>1</cp:revision>
  <dcterms:modified xsi:type="dcterms:W3CDTF">2013-10-15T12:56:20Z</dcterms:modified>
</cp:coreProperties>
</file>